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67818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1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3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41331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3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3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3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559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1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3BC22E7-2868-457E-9355-B9FF7AD60D2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10315F2-13F9-4DA1-89E2-0CB1E68AA5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966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0310" y="1788454"/>
            <a:ext cx="5653825" cy="2098226"/>
          </a:xfrm>
        </p:spPr>
        <p:txBody>
          <a:bodyPr/>
          <a:lstStyle/>
          <a:p>
            <a:r>
              <a:rPr lang="ru-RU" dirty="0" smtClean="0"/>
              <a:t>Семейный альбом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6413" y="3760632"/>
            <a:ext cx="4918629" cy="14364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Посвящается моей маме…</a:t>
            </a:r>
          </a:p>
          <a:p>
            <a:r>
              <a:rPr lang="ru-RU" dirty="0" smtClean="0"/>
              <a:t>Антипова Наталья Александровна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высшей категории</a:t>
            </a:r>
          </a:p>
          <a:p>
            <a:r>
              <a:rPr lang="ru-RU" dirty="0" smtClean="0"/>
              <a:t>МАОУ «СОШ № 16» </a:t>
            </a:r>
            <a:r>
              <a:rPr lang="ru-RU" dirty="0" err="1" smtClean="0"/>
              <a:t>г.ПЕРМИ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33862" r="1"/>
          <a:stretch/>
        </p:blipFill>
        <p:spPr>
          <a:xfrm>
            <a:off x="6284888" y="1968757"/>
            <a:ext cx="4463639" cy="309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3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6839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Ценность семьи в сохранении памяти ушедших членов семьи… если вы знаете своих родственников.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9138" y="2369712"/>
            <a:ext cx="4662152" cy="404396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Кажется, что время бесконечно. Думаешь , что всё успеешь. Мы с мамой хотели создать генеалогическое дерево всей нашей семьи. Насчитали 7 поколений, которые помнила моя мама… Но… Совсем недавно умерла моя мама Брюханова Фаина Ивановна. И с ней идея создания нашего семейного древа…</a:t>
            </a:r>
          </a:p>
          <a:p>
            <a:r>
              <a:rPr lang="ru-RU" dirty="0" smtClean="0"/>
              <a:t>Мама родилась 14 июня 1941 года и была восьмым ребёнком в семье Самсоновых Евгении и Ивана. Нелегко приходилось семье. В военные </a:t>
            </a:r>
            <a:r>
              <a:rPr lang="ru-RU" dirty="0" smtClean="0"/>
              <a:t>годы из восьми детей </a:t>
            </a:r>
            <a:r>
              <a:rPr lang="ru-RU" dirty="0" smtClean="0"/>
              <a:t>остались живы в семье только трое детей Евгений – старший сын, Александр – средний сын и моя мама Фаина. Мама часто рассказывала, что есть было нечего и варили всё, что растёт. Пищей Богов была тюря, сваренная из очистков картошки.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9712"/>
            <a:ext cx="2537441" cy="4269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312" r="8888" b="773"/>
          <a:stretch/>
        </p:blipFill>
        <p:spPr>
          <a:xfrm rot="16200000">
            <a:off x="3397045" y="3042388"/>
            <a:ext cx="4281739" cy="29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8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тылу… и не только… </a:t>
            </a:r>
            <a:br>
              <a:rPr lang="ru-RU" dirty="0" smtClean="0"/>
            </a:br>
            <a:r>
              <a:rPr lang="ru-RU" sz="1600" dirty="0" smtClean="0"/>
              <a:t>В военные годы бабушка Евгения Ивановна и дедушка Иван работали на Мотовилихинских заводах. От тяжёлого труда умерли многие, в том числе и мой дед. Мой дядя Веселков Николай прошёл всю войну и после войны уехал по распределению в Белоруссию в Брест вместе с семьёй. Мой прадед </a:t>
            </a:r>
            <a:r>
              <a:rPr lang="ru-RU" sz="1600" dirty="0" err="1" smtClean="0"/>
              <a:t>Микрюков</a:t>
            </a:r>
            <a:r>
              <a:rPr lang="ru-RU" sz="1600" dirty="0" smtClean="0"/>
              <a:t> Николай Иванович служил в рядах Советской Армии. Судьба его мне не известна. Как и многих других. Но есть фотографии в альбоме моей бабушки Жени.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1544" r="1618" b="-360"/>
          <a:stretch/>
        </p:blipFill>
        <p:spPr>
          <a:xfrm rot="5400000">
            <a:off x="769764" y="3093664"/>
            <a:ext cx="4116982" cy="27147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81" y="2390087"/>
            <a:ext cx="2740616" cy="4119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089" y="2476615"/>
            <a:ext cx="2437721" cy="40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Помните, покуда сердца стучат, помните…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Только сейчас понимаю, что весте с мамой ушла возможность восстановления родственных нитей. </a:t>
            </a:r>
          </a:p>
          <a:p>
            <a:r>
              <a:rPr lang="ru-RU" dirty="0" smtClean="0"/>
              <a:t>С моими детьми мы решили восстановить всё наше родовое дерево с помощью оставшихся документов и благодаря нашим Пермским архивам. </a:t>
            </a:r>
          </a:p>
          <a:p>
            <a:r>
              <a:rPr lang="ru-RU" dirty="0" smtClean="0"/>
              <a:t>Работа начата, многое мы уже узнали. </a:t>
            </a:r>
          </a:p>
          <a:p>
            <a:r>
              <a:rPr lang="ru-RU" dirty="0" smtClean="0"/>
              <a:t>Берегите память о ваших родственниках, ведь в этой памяти они живы! Сделайте прямо сейчас первые шаги.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12742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55</TotalTime>
  <Words>235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Franklin Gothic Book</vt:lpstr>
      <vt:lpstr>Crop</vt:lpstr>
      <vt:lpstr>Семейный альбом</vt:lpstr>
      <vt:lpstr>Ценность семьи в сохранении памяти ушедших членов семьи… если вы знаете своих родственников. </vt:lpstr>
      <vt:lpstr>В тылу… и не только…  В военные годы бабушка Евгения Ивановна и дедушка Иван работали на Мотовилихинских заводах. От тяжёлого труда умерли многие, в том числе и мой дед. Мой дядя Веселков Николай прошёл всю войну и после войны уехал по распределению в Белоруссию в Брест вместе с семьёй. Мой прадед Микрюков Николай Иванович служил в рядах Советской Армии. Судьба его мне не известна. Как и многих других. Но есть фотографии в альбоме моей бабушки Жени.</vt:lpstr>
      <vt:lpstr>Помните, покуда сердца стучат, помните…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альбом</dc:title>
  <dc:creator>Пользователь Windows</dc:creator>
  <cp:lastModifiedBy>Пользователь Windows</cp:lastModifiedBy>
  <cp:revision>8</cp:revision>
  <dcterms:created xsi:type="dcterms:W3CDTF">2020-05-12T17:03:47Z</dcterms:created>
  <dcterms:modified xsi:type="dcterms:W3CDTF">2020-05-12T18:07:09Z</dcterms:modified>
</cp:coreProperties>
</file>